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83324"/>
            <a:ext cx="3038969" cy="653986"/>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38779"/>
            <a:ext cx="2862598" cy="616031"/>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21" y="184972"/>
            <a:ext cx="3038969" cy="653986"/>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762" y="199947"/>
            <a:ext cx="2862598" cy="616031"/>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8021" y="184972"/>
            <a:ext cx="3038969" cy="653986"/>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2410</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222</cp:revision>
  <cp:lastPrinted>2016-07-18T17:32:49Z</cp:lastPrinted>
  <dcterms:created xsi:type="dcterms:W3CDTF">2016-06-28T14:05:07Z</dcterms:created>
  <dcterms:modified xsi:type="dcterms:W3CDTF">2017-09-15T13:38:44Z</dcterms:modified>
  <cp:category/>
</cp:coreProperties>
</file>